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084784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57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Font Generation Using GAN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0844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Font generation using Generative Adversarial Networks (GAN) is a fascinating process that involves creating unique and aesthetically pleasing typefaces through artificial intelligence. The digital art depicts the futuristic and abstract nature of this innovative technology.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577262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19" y="5780246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99686" y="5755958"/>
            <a:ext cx="240125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by Dhanush Naidu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25932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Agenda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398038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7126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Planning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193030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Structured organization and meticulous planning are essential for successful font generation projects.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2398038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712732"/>
            <a:ext cx="29900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Creative Brainstorming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193149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Encouraging creativity and out-of-the-box thinking is a crucial aspect of the font design process.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398038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71273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Collaboration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193149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Effective teamwork and collaboration among team members are vital for a cohesive and efficient workflow.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51566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Problem Statement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271688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0485" y="2758559"/>
            <a:ext cx="12537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27932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Diversity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273623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Obtaining diverse datasets to train the GAN for font generation can be challenging but is crucial for producing versatile and unique fonts.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271688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755362" y="2758559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27932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Quality Control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3273623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Ensuring the quality and consistency of generated fonts is a significant challenge in the GAN-based font creation process.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44639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88338" y="5488067"/>
            <a:ext cx="18966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522714"/>
            <a:ext cx="351341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Computational Complexity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600313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computational resources and processing power required for GAN-based font generation can be substantial, posing a technical challenge.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21670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Project Overview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Research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035862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Thorough research into font styles and design trends lays the foundation for the font generation project.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Development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035862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Iterative development and refining of generated fonts based on feedback and testing are crucial for achieving high-quality results.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Evaluation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035862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Conducting comprehensive evaluations and assessments to ensure the generated fonts meet the desired standards and objectives.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750219"/>
            <a:ext cx="596526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Who are the end users?</a:t>
            </a:r>
            <a:endParaRPr lang="en-US" sz="4374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777847"/>
            <a:ext cx="3518059" cy="88868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260163" y="399978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Graphic Designers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260163" y="4480203"/>
            <a:ext cx="307371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Professional graphic designers seeking unique and customizable font options for their creative projects.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052" y="2777847"/>
            <a:ext cx="3518178" cy="88868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778222" y="399978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Branding Agencies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5778222" y="4480203"/>
            <a:ext cx="307383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Branding agencies aiming to differentiate their clients' brand identities through exclusive and captivating typography.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4229" y="2777847"/>
            <a:ext cx="3518178" cy="88868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296400" y="399978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Web Developers</a:t>
            </a:r>
            <a:endParaRPr lang="en-US" sz="2187" dirty="0"/>
          </a:p>
        </p:txBody>
      </p:sp>
      <p:sp>
        <p:nvSpPr>
          <p:cNvPr id="15" name="Text 9"/>
          <p:cNvSpPr/>
          <p:nvPr/>
        </p:nvSpPr>
        <p:spPr>
          <a:xfrm>
            <a:off x="9296400" y="4480203"/>
            <a:ext cx="307383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Web developers and UI/UX designers in need of innovative and visually appealing font styles for digital interfaces.</a:t>
            </a:r>
            <a:endParaRPr lang="en-US" sz="1750" dirty="0"/>
          </a:p>
        </p:txBody>
      </p:sp>
      <p:pic>
        <p:nvPicPr>
          <p:cNvPr id="16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068830"/>
            <a:ext cx="99004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Your solution and its value proposition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096458"/>
            <a:ext cx="3370064" cy="3064193"/>
          </a:xfrm>
          <a:prstGeom prst="roundRect">
            <a:avLst>
              <a:gd name="adj" fmla="val 326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67783" y="33262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Customization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267783" y="3806666"/>
            <a:ext cx="291048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Offering customizable and adaptable font generation solutions tailored to specific project requirements.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3096458"/>
            <a:ext cx="3370064" cy="3064193"/>
          </a:xfrm>
          <a:prstGeom prst="roundRect">
            <a:avLst>
              <a:gd name="adj" fmla="val 326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860018" y="3326249"/>
            <a:ext cx="291048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Creativity Empowerment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860018" y="4153853"/>
            <a:ext cx="291048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Empowering designers and creators to explore and realize their artistic vision through unique font designs.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3096458"/>
            <a:ext cx="3370064" cy="3064193"/>
          </a:xfrm>
          <a:prstGeom prst="roundRect">
            <a:avLst>
              <a:gd name="adj" fmla="val 326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52253" y="33262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Efficiency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452253" y="3806666"/>
            <a:ext cx="291048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Streamlining font generation processes to save time and effort while maintaining high quality and creativity.</a:t>
            </a:r>
            <a:endParaRPr lang="en-US" sz="1750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905714"/>
            <a:ext cx="656570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The wow in your solution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3044428"/>
            <a:ext cx="444341" cy="4443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3710940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Innovative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191357"/>
            <a:ext cx="238863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Revolutionizing the font design industry with cutting-edge GAN-based generation techniques.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881" y="3044428"/>
            <a:ext cx="444341" cy="44434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759881" y="3710940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Versatile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4759881" y="4191357"/>
            <a:ext cx="2388632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Unleashing a diverse range of font styles that cater to various design preferences and applications.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768" y="3044428"/>
            <a:ext cx="444341" cy="44434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1768" y="3710940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Dynamic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7481768" y="4191357"/>
            <a:ext cx="2388632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Adapting to evolving design trends and providing continuously updated font options.</a:t>
            </a:r>
            <a:endParaRPr lang="en-US" sz="17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3656" y="3044428"/>
            <a:ext cx="444341" cy="44434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203656" y="3710940"/>
            <a:ext cx="238875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Inspiring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10203656" y="4191357"/>
            <a:ext cx="238875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Fostering creativity and inspiration through captivating and one-of-a-kind font designs.</a:t>
            </a:r>
            <a:endParaRPr lang="en-US" sz="1750" dirty="0"/>
          </a:p>
        </p:txBody>
      </p:sp>
      <p:pic>
        <p:nvPicPr>
          <p:cNvPr id="17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92547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Modeling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019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C6BDDA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6BDDA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21266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61369" y="2168366"/>
            <a:ext cx="12537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217527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Training GAN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Training the GAN model using diverse datasets to capture a wide spectrum of font design elements.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6BDDA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731960" y="4026098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40330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Feedback Loop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Implementing feedback mechanisms to refine and enhance the generated fonts based on user input and preferences.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6BDDA"/>
          </a:solidFill>
          <a:ln/>
        </p:spPr>
      </p:sp>
      <p:sp>
        <p:nvSpPr>
          <p:cNvPr id="18" name="Shape 15"/>
          <p:cNvSpPr/>
          <p:nvPr/>
        </p:nvSpPr>
        <p:spPr>
          <a:xfrm>
            <a:off x="45740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729222" y="5883831"/>
            <a:ext cx="18966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589073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Quality Assurance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Conducting rigorous quality checks and evaluations to ensure the generated fonts meet industry standards.</a:t>
            </a:r>
            <a:endParaRPr lang="en-US" sz="1750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5821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Result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720822"/>
            <a:ext cx="10554414" cy="1926550"/>
          </a:xfrm>
          <a:prstGeom prst="roundRect">
            <a:avLst>
              <a:gd name="adj" fmla="val 519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2045613" y="3728442"/>
            <a:ext cx="10539174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2267783" y="3869293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Unique Fonts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41181" y="3869293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High Customizability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2045613" y="4365546"/>
            <a:ext cx="10539174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2267783" y="4506397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Diverse Styles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41181" y="4506397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Scalable Solutions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2045613" y="5002649"/>
            <a:ext cx="10539174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2267783" y="5143500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Optimized Workflows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41181" y="5143500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Enhanced Creativity</a:t>
            </a:r>
            <a:endParaRPr lang="en-US" sz="1750" dirty="0"/>
          </a:p>
        </p:txBody>
      </p:sp>
      <p:pic>
        <p:nvPicPr>
          <p:cNvPr id="15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2024-04-01T15:57:31Z</dcterms:created>
  <dcterms:modified xsi:type="dcterms:W3CDTF">2024-04-01T15:57:31Z</dcterms:modified>
</cp:coreProperties>
</file>